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jpg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jpg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73467" y="1965020"/>
            <a:ext cx="6343649" cy="63531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98137" y="2226339"/>
            <a:ext cx="8696323" cy="58388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99563" y="1569941"/>
            <a:ext cx="6686549" cy="768667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86210"/>
            <a:ext cx="11296648" cy="631507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33643" y="1342672"/>
            <a:ext cx="10220323" cy="760094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41238" y="1758201"/>
            <a:ext cx="14401799" cy="677227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42716"/>
            <a:ext cx="11296648" cy="620077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37194" y="2163438"/>
            <a:ext cx="8010524" cy="59626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93274"/>
            <a:ext cx="11296648" cy="629602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21527"/>
            <a:ext cx="11296648" cy="624839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27948" y="1975688"/>
            <a:ext cx="6429374" cy="63341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2499" y="1965020"/>
            <a:ext cx="4286249" cy="635317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86210"/>
            <a:ext cx="11296648" cy="631507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64079" y="2196656"/>
            <a:ext cx="8362948" cy="589597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39293" y="2236394"/>
            <a:ext cx="8810623" cy="581024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78033"/>
            <a:ext cx="11296648" cy="613409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22068" y="2286731"/>
            <a:ext cx="9439274" cy="571499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88371" y="1476412"/>
            <a:ext cx="11715748" cy="733424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07465" y="1365816"/>
            <a:ext cx="11315698" cy="755332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79172" y="2155011"/>
            <a:ext cx="7934324" cy="598169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601" y="2309093"/>
            <a:ext cx="9753599" cy="566737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1035" y="1687039"/>
            <a:ext cx="13763624" cy="75723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35654"/>
            <a:ext cx="11296648" cy="621982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35654"/>
            <a:ext cx="11296648" cy="621982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148666"/>
            <a:ext cx="11296648" cy="599122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08462" y="1028700"/>
            <a:ext cx="6867524" cy="865822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54247" y="941640"/>
            <a:ext cx="8381999" cy="831532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183982"/>
            <a:ext cx="11296648" cy="591502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48594" y="1423928"/>
            <a:ext cx="12792072" cy="783907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55466" y="1028700"/>
            <a:ext cx="10372725" cy="816292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40090" y="1140034"/>
            <a:ext cx="11010899" cy="8115299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82104" y="1673064"/>
            <a:ext cx="12125324" cy="694372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2577" y="2322217"/>
            <a:ext cx="9944100" cy="56387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240489"/>
            <a:ext cx="11296648" cy="5810249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00337"/>
            <a:ext cx="11296648" cy="62864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45413" y="2283235"/>
            <a:ext cx="9401174" cy="57245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06848" y="2083746"/>
            <a:ext cx="7277099" cy="61150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9015" y="1832159"/>
            <a:ext cx="8886825" cy="66198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06379" y="2106683"/>
            <a:ext cx="7477124" cy="60769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73467" y="1965020"/>
            <a:ext cx="6343649" cy="63531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Anavi Bhujbal</dc:creator>
  <cp:keywords>DAGzfe5W9VA,BAEBCBNSlh8,0</cp:keywords>
  <dc:title>Bollywood movies 2</dc:title>
  <dcterms:created xsi:type="dcterms:W3CDTF">2025-09-23T04:25:29Z</dcterms:created>
  <dcterms:modified xsi:type="dcterms:W3CDTF">2025-09-23T04:25:29Z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2025-09-20T00:00:00Z</vt:filetime>
  </property>
  <property fmtid="{D5CDD505-2E9C-101B-9397-08002B2CF9AE}" pid="3" name="Creator">
    <vt:lpwstr>Canva</vt:lpwstr>
  </property>
  <property fmtid="{D5CDD505-2E9C-101B-9397-08002B2CF9AE}" pid="4" name="LastSaved">
    <vt:filetime>2025-09-23T00:00:00Z</vt:filetime>
  </property>
  <property fmtid="{D5CDD505-2E9C-101B-9397-08002B2CF9AE}" pid="5" name="Producer">
    <vt:lpwstr>Canva</vt:lpwstr>
  </property>
</Properties>
</file>